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9" r:id="rId6"/>
    <p:sldId id="277" r:id="rId7"/>
    <p:sldId id="278" r:id="rId8"/>
    <p:sldId id="279" r:id="rId9"/>
    <p:sldId id="280" r:id="rId10"/>
    <p:sldId id="281" r:id="rId11"/>
    <p:sldId id="282" r:id="rId12"/>
    <p:sldId id="276" r:id="rId13"/>
    <p:sldId id="283" r:id="rId14"/>
    <p:sldId id="284" r:id="rId15"/>
    <p:sldId id="285" r:id="rId16"/>
    <p:sldId id="294" r:id="rId17"/>
    <p:sldId id="286" r:id="rId18"/>
    <p:sldId id="291" r:id="rId19"/>
    <p:sldId id="292" r:id="rId20"/>
    <p:sldId id="293" r:id="rId21"/>
    <p:sldId id="287" r:id="rId22"/>
    <p:sldId id="288" r:id="rId23"/>
    <p:sldId id="289" r:id="rId24"/>
    <p:sldId id="290" r:id="rId2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718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538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64EF8F-93C5-4541-926C-80DCEAB0E96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2022/9/16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2E267B-0C99-4BE6-95D3-5B4EB5375E46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7DC217-DF71-1A49-B3EA-559F1F43B0F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74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40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橢圓​​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手繪多邊形​​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時間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53E2FD9-212C-4634-B9BE-2B64514F2F1C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6B557A9-0E5D-4096-B4AD-E75F2E23F2DD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179ADB2-D8DE-499A-9C24-143BE3DCBD4B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最後一張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頭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​​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手繪多邊形​​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D008D3D-DF24-4E70-8D79-942759761C05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手繪多邊形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FB5FF82-8C05-4030-AB2C-90DFCE26C19B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表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手繪多邊形​​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手繪多邊形​​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D97CEFB-BE58-4E85-9425-C51300490EF7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“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”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F68810-067D-4444-BD62-8A5F6BA385C9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1" name="文字版面配置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7" name="圖片版面配置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8" name="圖片版面配置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5" name="文字版面配置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9" name="圖片版面配置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文字版面配置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7" name="文字版面配置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48C0665-835A-4CF9-BF7B-6D8A73E19DEE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9" name="手繪多邊形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手繪多邊形​​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橢圓​​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手繪多邊形​​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手繪多邊形​​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個團隊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標題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2" name="文字版面配置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3" name="圖片版面配置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文字版面配置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5" name="文字版面配置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6" name="圖片版面配置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文字版面配置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8" name="文字版面配置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9" name="圖片版面配置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0" name="文字版面配置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1" name="文字版面配置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2" name="圖片版面配置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3" name="文字版面配置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4" name="文字版面配置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5" name="圖片版面配置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文字版面配置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7" name="文字版面配置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8" name="圖片版面配置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9" name="文字版面配置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0" name="文字版面配置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1" name="圖片版面配置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2" name="文字版面配置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3" name="文字版面配置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75623E1-5DCE-4542-968C-BF94A11D2DD4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22" name="頁尾版面配置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CF827C6-B0FB-4CAB-9C5C-422F7C1B12BD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en-US" altLang="zh-TW" dirty="0"/>
              <a:t>Windows Programming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Expense Tracker Program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ECECD-47C7-BA1B-96F8-2A76804B7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399930" cy="3366815"/>
          </a:xfrm>
        </p:spPr>
        <p:txBody>
          <a:bodyPr/>
          <a:lstStyle/>
          <a:p>
            <a:r>
              <a:rPr lang="en-US" altLang="zh-TW" sz="2400" dirty="0"/>
              <a:t>Extension of</a:t>
            </a:r>
            <a:r>
              <a:rPr lang="zh-TW" altLang="en-US" sz="2400" dirty="0"/>
              <a:t> </a:t>
            </a:r>
            <a:r>
              <a:rPr lang="en-US" altLang="zh-TW" sz="2400" dirty="0"/>
              <a:t>Practice 1 – 1, create the following functions: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/>
              <a:t>Enter income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/>
              <a:t>Enter expense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>
                <a:solidFill>
                  <a:srgbClr val="FF0000"/>
                </a:solidFill>
              </a:rPr>
              <a:t>Add item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>
                <a:solidFill>
                  <a:srgbClr val="FF0000"/>
                </a:solidFill>
              </a:rPr>
              <a:t> Delete item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/>
              <a:t>Calculate the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>
                <a:solidFill>
                  <a:srgbClr val="FF0000"/>
                </a:solidFill>
              </a:rPr>
              <a:t>Search expense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/>
              <a:t>Balance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/>
              <a:t>Leave the program</a:t>
            </a:r>
            <a:endParaRPr lang="zh-TW" altLang="en-US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376E4-760F-9E25-024F-03A0C593F3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C6FA3-018B-137A-26E1-06B031FFB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10</a:t>
            </a:fld>
            <a:endParaRPr lang="zh-TW" altLang="en-US" noProof="0"/>
          </a:p>
        </p:txBody>
      </p:sp>
      <p:pic>
        <p:nvPicPr>
          <p:cNvPr id="9" name="圖片 7">
            <a:extLst>
              <a:ext uri="{FF2B5EF4-FFF2-40B4-BE49-F238E27FC236}">
                <a16:creationId xmlns:a16="http://schemas.microsoft.com/office/drawing/2014/main" id="{809AF842-79C4-4EB3-B5EC-841460AF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67423" y="2269311"/>
            <a:ext cx="5811764" cy="33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9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Income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700872" cy="3932572"/>
          </a:xfrm>
        </p:spPr>
        <p:txBody>
          <a:bodyPr/>
          <a:lstStyle/>
          <a:p>
            <a:r>
              <a:rPr lang="en-US" altLang="zh-TW" dirty="0"/>
              <a:t>Ask the user to enter the amount. If the user enters a </a:t>
            </a:r>
            <a:r>
              <a:rPr lang="en-US" altLang="zh-TW" dirty="0">
                <a:solidFill>
                  <a:srgbClr val="FF0000"/>
                </a:solidFill>
              </a:rPr>
              <a:t>non-numeric character</a:t>
            </a:r>
            <a:r>
              <a:rPr lang="en-US" altLang="zh-TW" dirty="0"/>
              <a:t>, show "Please enter a valid number“</a:t>
            </a:r>
          </a:p>
          <a:p>
            <a:r>
              <a:rPr lang="en-US" altLang="zh-TW" dirty="0"/>
              <a:t>When a </a:t>
            </a:r>
            <a:r>
              <a:rPr lang="en-US" altLang="zh-TW" dirty="0">
                <a:solidFill>
                  <a:srgbClr val="FF0000"/>
                </a:solidFill>
              </a:rPr>
              <a:t>negative number </a:t>
            </a:r>
            <a:r>
              <a:rPr lang="en-US" altLang="zh-TW" dirty="0"/>
              <a:t>is entered, it should show “the income must not be negative”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  <p:pic>
        <p:nvPicPr>
          <p:cNvPr id="8" name="圖片 9">
            <a:extLst>
              <a:ext uri="{FF2B5EF4-FFF2-40B4-BE49-F238E27FC236}">
                <a16:creationId xmlns:a16="http://schemas.microsoft.com/office/drawing/2014/main" id="{A1A093AB-67A7-489A-82F6-018166EB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35391" y="2017467"/>
            <a:ext cx="5832420" cy="33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8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Expense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en-US" altLang="zh-TW" sz="2400" dirty="0"/>
              <a:t>When the user is selecting expense item using numbers, the items are not restricted to food, clothing, accommodation, transportation, education, and entertainment. Users should be able to </a:t>
            </a:r>
            <a:r>
              <a:rPr lang="en-US" altLang="zh-TW" sz="2400" dirty="0">
                <a:solidFill>
                  <a:srgbClr val="FF0000"/>
                </a:solidFill>
              </a:rPr>
              <a:t>add new items themselves.</a:t>
            </a:r>
          </a:p>
          <a:p>
            <a:r>
              <a:rPr lang="en-US" altLang="zh-TW" sz="2400" dirty="0"/>
              <a:t>(the number entered would not exceed the range)</a:t>
            </a:r>
          </a:p>
          <a:p>
            <a:r>
              <a:rPr lang="en-US" altLang="zh-TW" sz="2400" dirty="0"/>
              <a:t>When there is no expense item, show “please add an expense item”.</a:t>
            </a:r>
            <a:endParaRPr lang="zh-TW" altLang="en-US" sz="2400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 dirty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12</a:t>
            </a:fld>
            <a:endParaRPr lang="zh-TW" altLang="en-US" noProof="0"/>
          </a:p>
        </p:txBody>
      </p:sp>
      <p:pic>
        <p:nvPicPr>
          <p:cNvPr id="12" name="圖片 9">
            <a:extLst>
              <a:ext uri="{FF2B5EF4-FFF2-40B4-BE49-F238E27FC236}">
                <a16:creationId xmlns:a16="http://schemas.microsoft.com/office/drawing/2014/main" id="{418E38E9-780F-47B5-9FC9-10437D01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46708" y="2574237"/>
            <a:ext cx="4850674" cy="2810045"/>
          </a:xfrm>
          <a:prstGeom prst="rect">
            <a:avLst/>
          </a:prstGeom>
        </p:spPr>
      </p:pic>
      <p:sp>
        <p:nvSpPr>
          <p:cNvPr id="13" name="矩形: 圓角 7">
            <a:extLst>
              <a:ext uri="{FF2B5EF4-FFF2-40B4-BE49-F238E27FC236}">
                <a16:creationId xmlns:a16="http://schemas.microsoft.com/office/drawing/2014/main" id="{94BDC943-00E4-4D38-8858-FA6D73499793}"/>
              </a:ext>
            </a:extLst>
          </p:cNvPr>
          <p:cNvSpPr/>
          <p:nvPr/>
        </p:nvSpPr>
        <p:spPr>
          <a:xfrm>
            <a:off x="6096001" y="3175589"/>
            <a:ext cx="1494062" cy="391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0">
            <a:extLst>
              <a:ext uri="{FF2B5EF4-FFF2-40B4-BE49-F238E27FC236}">
                <a16:creationId xmlns:a16="http://schemas.microsoft.com/office/drawing/2014/main" id="{8E0CE1B0-A755-4EA9-B1AF-377B39AC38CD}"/>
              </a:ext>
            </a:extLst>
          </p:cNvPr>
          <p:cNvSpPr/>
          <p:nvPr/>
        </p:nvSpPr>
        <p:spPr>
          <a:xfrm>
            <a:off x="6096000" y="4065273"/>
            <a:ext cx="1494063" cy="613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151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Expense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946" y="2033917"/>
            <a:ext cx="4928507" cy="33668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If the expense is more than the income, show "Insufficient deposit“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 If the entered number is not in the item range, show "This number is not within the range."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13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33917"/>
            <a:ext cx="4850674" cy="281004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A80F29E-7435-5548-296D-A75CE0D3635D}"/>
              </a:ext>
            </a:extLst>
          </p:cNvPr>
          <p:cNvSpPr/>
          <p:nvPr/>
        </p:nvSpPr>
        <p:spPr>
          <a:xfrm>
            <a:off x="5943600" y="2679375"/>
            <a:ext cx="1494062" cy="14181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87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Item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87923" cy="3366815"/>
          </a:xfrm>
        </p:spPr>
        <p:txBody>
          <a:bodyPr/>
          <a:lstStyle/>
          <a:p>
            <a:r>
              <a:rPr lang="en-US" altLang="zh-TW" dirty="0"/>
              <a:t>Ask the user to enter item name to add new expense items.</a:t>
            </a:r>
          </a:p>
          <a:p>
            <a:r>
              <a:rPr lang="en-US" altLang="zh-TW" dirty="0"/>
              <a:t>When the expense item </a:t>
            </a:r>
            <a:r>
              <a:rPr lang="en-US" altLang="zh-TW" dirty="0">
                <a:solidFill>
                  <a:srgbClr val="FF0000"/>
                </a:solidFill>
              </a:rPr>
              <a:t>already exists</a:t>
            </a:r>
            <a:r>
              <a:rPr lang="en-US" altLang="zh-TW" dirty="0"/>
              <a:t>, show “the expense item already exists”.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14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3" y="2017467"/>
            <a:ext cx="4887923" cy="286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0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Item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87923" cy="3366815"/>
          </a:xfrm>
        </p:spPr>
        <p:txBody>
          <a:bodyPr/>
          <a:lstStyle/>
          <a:p>
            <a:r>
              <a:rPr lang="en-US" altLang="zh-TW" dirty="0"/>
              <a:t>The maximum number of items is 5.</a:t>
            </a:r>
          </a:p>
          <a:p>
            <a:r>
              <a:rPr lang="en-US" altLang="zh-TW" dirty="0"/>
              <a:t>When a 6</a:t>
            </a:r>
            <a:r>
              <a:rPr lang="en-US" altLang="zh-TW" baseline="30000" dirty="0"/>
              <a:t>th </a:t>
            </a:r>
            <a:r>
              <a:rPr lang="en-US" altLang="zh-TW" dirty="0"/>
              <a:t>item is trying to be added, show “you can no longer add more expense items”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15</a:t>
            </a:fld>
            <a:endParaRPr lang="zh-TW" altLang="en-US" noProof="0"/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BF5390B6-20C9-4B51-B305-33D0A327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4" y="2034043"/>
            <a:ext cx="4887921" cy="2831623"/>
          </a:xfrm>
          <a:prstGeom prst="rect">
            <a:avLst/>
          </a:prstGeom>
        </p:spPr>
      </p:pic>
      <p:sp>
        <p:nvSpPr>
          <p:cNvPr id="11" name="矩形: 圓角 7">
            <a:extLst>
              <a:ext uri="{FF2B5EF4-FFF2-40B4-BE49-F238E27FC236}">
                <a16:creationId xmlns:a16="http://schemas.microsoft.com/office/drawing/2014/main" id="{CBB74562-7B65-4827-B07E-1A705FE9219B}"/>
              </a:ext>
            </a:extLst>
          </p:cNvPr>
          <p:cNvSpPr/>
          <p:nvPr/>
        </p:nvSpPr>
        <p:spPr>
          <a:xfrm>
            <a:off x="5902779" y="4116291"/>
            <a:ext cx="1494062" cy="391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4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item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87923" cy="33668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Ask the user to enter the item name to delete existing expense items and delete the expense of that item.</a:t>
            </a:r>
            <a:r>
              <a:rPr lang="zh-TW" altLang="en-US" dirty="0"/>
              <a:t>。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If the expense item does not exist, show "This item does not exist"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16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4" y="2034043"/>
            <a:ext cx="4887921" cy="28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1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item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38" y="2034043"/>
            <a:ext cx="4887923" cy="3366815"/>
          </a:xfrm>
        </p:spPr>
        <p:txBody>
          <a:bodyPr/>
          <a:lstStyle/>
          <a:p>
            <a:r>
              <a:rPr lang="en-US" altLang="zh-TW" dirty="0"/>
              <a:t> If there is no expense item at the moment, show "Expenses can no longer be deleted"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 dirty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17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4" y="2034043"/>
            <a:ext cx="4887921" cy="2831623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0B946AE-DDCD-F15B-CF7D-ADBAB9835AC6}"/>
              </a:ext>
            </a:extLst>
          </p:cNvPr>
          <p:cNvSpPr/>
          <p:nvPr/>
        </p:nvSpPr>
        <p:spPr>
          <a:xfrm>
            <a:off x="5920031" y="2256335"/>
            <a:ext cx="1494062" cy="391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19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Calculate the Ratio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en-US" altLang="zh-TW" dirty="0"/>
              <a:t>Output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b="0" dirty="0"/>
              <a:t>the percentage that each item accounts in the total expense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18</a:t>
            </a:fld>
            <a:endParaRPr lang="zh-TW" altLang="en-US" noProof="0"/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1ACE3961-948F-4960-88A3-27161ADE3E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33916"/>
            <a:ext cx="4850674" cy="28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8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Expense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en-US" altLang="zh-TW" dirty="0"/>
              <a:t>Output the current total expense.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After entering the item name, output the expense amount of the item.</a:t>
            </a:r>
          </a:p>
          <a:p>
            <a:r>
              <a:rPr lang="en-US" altLang="zh-TW" dirty="0"/>
              <a:t>If the item does not exist, show “this item does not exist”.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19</a:t>
            </a:fld>
            <a:endParaRPr lang="zh-TW" altLang="en-US" noProof="0"/>
          </a:p>
        </p:txBody>
      </p:sp>
      <p:pic>
        <p:nvPicPr>
          <p:cNvPr id="12" name="圖片 9">
            <a:extLst>
              <a:ext uri="{FF2B5EF4-FFF2-40B4-BE49-F238E27FC236}">
                <a16:creationId xmlns:a16="http://schemas.microsoft.com/office/drawing/2014/main" id="{B3A7925B-B721-4057-98F2-B151FFB1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1" y="2033917"/>
            <a:ext cx="4850672" cy="2810044"/>
          </a:xfrm>
          <a:prstGeom prst="rect">
            <a:avLst/>
          </a:prstGeom>
        </p:spPr>
      </p:pic>
      <p:sp>
        <p:nvSpPr>
          <p:cNvPr id="13" name="矩形: 圓角 7">
            <a:extLst>
              <a:ext uri="{FF2B5EF4-FFF2-40B4-BE49-F238E27FC236}">
                <a16:creationId xmlns:a16="http://schemas.microsoft.com/office/drawing/2014/main" id="{03BE3194-EC77-4962-918C-9BADB2299520}"/>
              </a:ext>
            </a:extLst>
          </p:cNvPr>
          <p:cNvSpPr/>
          <p:nvPr/>
        </p:nvSpPr>
        <p:spPr>
          <a:xfrm>
            <a:off x="5968092" y="3860751"/>
            <a:ext cx="1494063" cy="613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0">
            <a:extLst>
              <a:ext uri="{FF2B5EF4-FFF2-40B4-BE49-F238E27FC236}">
                <a16:creationId xmlns:a16="http://schemas.microsoft.com/office/drawing/2014/main" id="{E455F5DC-B62B-4C0C-927C-DEBC052BF0A5}"/>
              </a:ext>
            </a:extLst>
          </p:cNvPr>
          <p:cNvSpPr/>
          <p:nvPr/>
        </p:nvSpPr>
        <p:spPr>
          <a:xfrm>
            <a:off x="5968091" y="3167729"/>
            <a:ext cx="1494063" cy="613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16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1- 1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zh-TW" dirty="0"/>
              <a:t>Expense Tracker Program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Balance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en-US" altLang="zh-TW" dirty="0"/>
              <a:t>Output the current balance</a:t>
            </a:r>
            <a:endParaRPr lang="zh-TW" altLang="en-US" dirty="0"/>
          </a:p>
          <a:p>
            <a:r>
              <a:rPr lang="en-US" altLang="zh-TW" dirty="0"/>
              <a:t>(could be negative)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20</a:t>
            </a:fld>
            <a:endParaRPr lang="zh-TW" altLang="en-US" noProof="0"/>
          </a:p>
        </p:txBody>
      </p:sp>
      <p:pic>
        <p:nvPicPr>
          <p:cNvPr id="8" name="圖片 9">
            <a:extLst>
              <a:ext uri="{FF2B5EF4-FFF2-40B4-BE49-F238E27FC236}">
                <a16:creationId xmlns:a16="http://schemas.microsoft.com/office/drawing/2014/main" id="{23BF05EA-6C0A-420B-8FFC-21AFBAB2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7060" y="1841647"/>
            <a:ext cx="6115264" cy="35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01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Leave the Program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en-US" altLang="zh-TW" dirty="0"/>
              <a:t>The program must allow selecting different functions repeatedly.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When (8) is selected to leave the program, the program must end.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21</a:t>
            </a:fld>
            <a:endParaRPr lang="zh-TW" altLang="en-US" noProof="0"/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716B964B-1C0D-4B24-B2BC-AE4CBE97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7820" y="2023978"/>
            <a:ext cx="4850672" cy="2810044"/>
          </a:xfrm>
          <a:prstGeom prst="rect">
            <a:avLst/>
          </a:prstGeom>
        </p:spPr>
      </p:pic>
      <p:sp>
        <p:nvSpPr>
          <p:cNvPr id="11" name="矩形: 圓角 7">
            <a:extLst>
              <a:ext uri="{FF2B5EF4-FFF2-40B4-BE49-F238E27FC236}">
                <a16:creationId xmlns:a16="http://schemas.microsoft.com/office/drawing/2014/main" id="{8CD0AD5B-9433-4A31-AB57-EBF24912AE49}"/>
              </a:ext>
            </a:extLst>
          </p:cNvPr>
          <p:cNvSpPr/>
          <p:nvPr/>
        </p:nvSpPr>
        <p:spPr>
          <a:xfrm>
            <a:off x="6189542" y="4587392"/>
            <a:ext cx="1307103" cy="2466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9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altLang="zh-TW" dirty="0"/>
              <a:t>Expense Tracker Program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ECECD-47C7-BA1B-96F8-2A76804B7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en-US" altLang="zh-TW" dirty="0"/>
              <a:t>Create the following functions: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Enter income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Enter expense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Calculate the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Balance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Leave the program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376E4-760F-9E25-024F-03A0C593F3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C6FA3-018B-137A-26E1-06B031FFB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E627D9-6DB2-4D37-52B2-F89EBF94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7083" y="2017467"/>
            <a:ext cx="4818273" cy="2823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6D7D5F-3170-EBC7-50F4-FA278261346A}"/>
              </a:ext>
            </a:extLst>
          </p:cNvPr>
          <p:cNvSpPr txBox="1"/>
          <p:nvPr/>
        </p:nvSpPr>
        <p:spPr>
          <a:xfrm>
            <a:off x="6057083" y="2424715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Enter the number to select a function</a:t>
            </a:r>
          </a:p>
        </p:txBody>
      </p:sp>
    </p:spTree>
    <p:extLst>
      <p:ext uri="{BB962C8B-B14F-4D97-AF65-F5344CB8AC3E}">
        <p14:creationId xmlns:p14="http://schemas.microsoft.com/office/powerpoint/2010/main" val="112510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Income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677722" cy="33668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Ask the user to enter the amount</a:t>
            </a:r>
          </a:p>
          <a:p>
            <a:r>
              <a:rPr lang="en-US" altLang="zh-TW" dirty="0"/>
              <a:t>(Only positive integers could be entered)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 Each entered income will accumulate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4</a:t>
            </a:fld>
            <a:endParaRPr lang="zh-TW" altLang="en-US" noProof="0"/>
          </a:p>
        </p:txBody>
      </p:sp>
      <p:pic>
        <p:nvPicPr>
          <p:cNvPr id="8" name="圖片 9">
            <a:extLst>
              <a:ext uri="{FF2B5EF4-FFF2-40B4-BE49-F238E27FC236}">
                <a16:creationId xmlns:a16="http://schemas.microsoft.com/office/drawing/2014/main" id="{1A047E4D-0E2B-4742-B395-D14207BA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54806" y="1706563"/>
            <a:ext cx="5783153" cy="335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4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Expense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en-US" altLang="zh-TW" dirty="0"/>
              <a:t>The user selects expense item using numbers: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food, clothing, accommodation, transportation, education with entertainment</a:t>
            </a:r>
          </a:p>
          <a:p>
            <a:r>
              <a:rPr lang="en-US" altLang="zh-TW" dirty="0"/>
              <a:t>(Only 1~5 will be entered)</a:t>
            </a:r>
          </a:p>
          <a:p>
            <a:r>
              <a:rPr lang="en-US" altLang="zh-TW" dirty="0"/>
              <a:t>And the expense amount will be entered</a:t>
            </a:r>
          </a:p>
          <a:p>
            <a:r>
              <a:rPr lang="en-US" altLang="zh-TW" dirty="0"/>
              <a:t>(Only a positive integer will be entered)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  <p:pic>
        <p:nvPicPr>
          <p:cNvPr id="8" name="圖片 9">
            <a:extLst>
              <a:ext uri="{FF2B5EF4-FFF2-40B4-BE49-F238E27FC236}">
                <a16:creationId xmlns:a16="http://schemas.microsoft.com/office/drawing/2014/main" id="{F1786B95-EBA8-404A-8FEB-D474CBA4A9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06890" y="1578386"/>
            <a:ext cx="6004109" cy="34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5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altLang="zh-TW" dirty="0"/>
              <a:t>Calculate the Ratio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1E5EC9-0AE7-4DA6-91A2-BEB118ECAB88}" type="datetime1">
              <a:rPr lang="zh-TW" altLang="en-US" noProof="0" smtClean="0"/>
              <a:pPr>
                <a:spcAft>
                  <a:spcPts val="600"/>
                </a:spcAft>
              </a:pPr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altLang="zh-TW" noProof="0" smtClean="0"/>
              <a:pPr>
                <a:spcAft>
                  <a:spcPts val="600"/>
                </a:spcAft>
              </a:pPr>
              <a:t>6</a:t>
            </a:fld>
            <a:endParaRPr lang="zh-TW" altLang="en-US" noProof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9256165-2451-370A-9BC4-ABE99F11F7D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200" dirty="0">
                <a:solidFill>
                  <a:srgbClr val="FF0000"/>
                </a:solidFill>
              </a:rPr>
              <a:t>Output </a:t>
            </a:r>
            <a:r>
              <a:rPr lang="en-US" altLang="zh-TW" sz="2200" b="0" dirty="0"/>
              <a:t>the percentage that each item accounts in the total expense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sz="2200" b="0" dirty="0"/>
              <a:t>If the total expense is 0, each item is 0%</a:t>
            </a:r>
          </a:p>
        </p:txBody>
      </p:sp>
      <p:pic>
        <p:nvPicPr>
          <p:cNvPr id="11" name="圖片 9">
            <a:extLst>
              <a:ext uri="{FF2B5EF4-FFF2-40B4-BE49-F238E27FC236}">
                <a16:creationId xmlns:a16="http://schemas.microsoft.com/office/drawing/2014/main" id="{877C2B7C-1A2A-4068-A67B-A9F93157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7493" y="2591720"/>
            <a:ext cx="4663440" cy="2701578"/>
          </a:xfrm>
          <a:prstGeom prst="rect">
            <a:avLst/>
          </a:prstGeom>
          <a:noFill/>
        </p:spPr>
      </p:pic>
      <p:pic>
        <p:nvPicPr>
          <p:cNvPr id="12" name="圖片 7">
            <a:extLst>
              <a:ext uri="{FF2B5EF4-FFF2-40B4-BE49-F238E27FC236}">
                <a16:creationId xmlns:a16="http://schemas.microsoft.com/office/drawing/2014/main" id="{990A97C2-2A5A-4B64-B99D-968F49F300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87583" y="2578453"/>
            <a:ext cx="4659092" cy="2730660"/>
          </a:xfrm>
          <a:prstGeom prst="rect">
            <a:avLst/>
          </a:prstGeom>
          <a:noFill/>
        </p:spPr>
      </p:pic>
      <p:sp>
        <p:nvSpPr>
          <p:cNvPr id="13" name="矩形: 圓角 8">
            <a:extLst>
              <a:ext uri="{FF2B5EF4-FFF2-40B4-BE49-F238E27FC236}">
                <a16:creationId xmlns:a16="http://schemas.microsoft.com/office/drawing/2014/main" id="{E5F017A9-1779-4F55-A68A-FAF16D632849}"/>
              </a:ext>
            </a:extLst>
          </p:cNvPr>
          <p:cNvSpPr/>
          <p:nvPr/>
        </p:nvSpPr>
        <p:spPr>
          <a:xfrm>
            <a:off x="1073020" y="3965511"/>
            <a:ext cx="1194318" cy="7207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13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Balance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Output </a:t>
            </a:r>
            <a:r>
              <a:rPr lang="en-US" altLang="zh-TW" dirty="0"/>
              <a:t>the current balance</a:t>
            </a:r>
          </a:p>
          <a:p>
            <a:r>
              <a:rPr lang="en-US" altLang="zh-TW" dirty="0"/>
              <a:t>(could be negative)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7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17467"/>
            <a:ext cx="4850674" cy="284294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DA563-30CF-6F3B-0B22-41E901D04281}"/>
              </a:ext>
            </a:extLst>
          </p:cNvPr>
          <p:cNvSpPr/>
          <p:nvPr/>
        </p:nvSpPr>
        <p:spPr>
          <a:xfrm>
            <a:off x="6033407" y="3575957"/>
            <a:ext cx="987880" cy="1469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65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Leave the Program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en-US" altLang="zh-TW" dirty="0"/>
              <a:t>The program must allow selecting different functions repeatedly.</a:t>
            </a:r>
          </a:p>
          <a:p>
            <a:r>
              <a:rPr lang="en-US" altLang="zh-TW" dirty="0"/>
              <a:t>When (5) is selected to leave the program, the program must end.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E5EC9-0AE7-4DA6-91A2-BEB118ECAB88}" type="datetime1">
              <a:rPr lang="zh-TW" altLang="en-US" noProof="0" smtClean="0"/>
              <a:t>2022/9/16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4C234F-466E-F153-5808-CC9A1EB11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8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17467"/>
            <a:ext cx="4850674" cy="284294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DA563-30CF-6F3B-0B22-41E901D04281}"/>
              </a:ext>
            </a:extLst>
          </p:cNvPr>
          <p:cNvSpPr/>
          <p:nvPr/>
        </p:nvSpPr>
        <p:spPr>
          <a:xfrm>
            <a:off x="6057083" y="3884499"/>
            <a:ext cx="1176474" cy="2466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92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1 - 2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zh-TW" dirty="0"/>
              <a:t>Expense Tracker Program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1991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28_TF45331398_Win32" id="{23A4F419-0944-4273-B502-742E5F211EB8}" vid="{3A1ECA11-6685-43D9-8277-0D384E247C8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infopath/2007/PartnerControls"/>
    <ds:schemaRef ds:uri="http://purl.org/dc/elements/1.1/"/>
    <ds:schemaRef ds:uri="16c05727-aa75-4e4a-9b5f-8a80a1165891"/>
    <ds:schemaRef ds:uri="http://schemas.microsoft.com/sharepoint/v3"/>
    <ds:schemaRef ds:uri="http://schemas.microsoft.com/office/2006/documentManagement/types"/>
    <ds:schemaRef ds:uri="http://purl.org/dc/dcmitype/"/>
    <ds:schemaRef ds:uri="230e9df3-be65-4c73-a93b-d1236ebd677e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通用簡報</Template>
  <TotalTime>177</TotalTime>
  <Words>643</Words>
  <Application>Microsoft Office PowerPoint</Application>
  <PresentationFormat>寬螢幕</PresentationFormat>
  <Paragraphs>132</Paragraphs>
  <Slides>21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Microsoft JhengHei UI</vt:lpstr>
      <vt:lpstr>Arial</vt:lpstr>
      <vt:lpstr>Tenorite</vt:lpstr>
      <vt:lpstr>Office 佈景主題</vt:lpstr>
      <vt:lpstr>Practice 1</vt:lpstr>
      <vt:lpstr>Practice 1- 1</vt:lpstr>
      <vt:lpstr>Expense Tracker Program</vt:lpstr>
      <vt:lpstr>Enter Income</vt:lpstr>
      <vt:lpstr>Enter Expense</vt:lpstr>
      <vt:lpstr>Calculate the Ratio</vt:lpstr>
      <vt:lpstr>Balance</vt:lpstr>
      <vt:lpstr>Leave the Program</vt:lpstr>
      <vt:lpstr>Practice 1 - 2</vt:lpstr>
      <vt:lpstr>Expense Tracker Program</vt:lpstr>
      <vt:lpstr>Enter Income</vt:lpstr>
      <vt:lpstr>Enter Expense</vt:lpstr>
      <vt:lpstr>Enter Expense</vt:lpstr>
      <vt:lpstr>Add Item</vt:lpstr>
      <vt:lpstr>Add Item</vt:lpstr>
      <vt:lpstr>Delete item</vt:lpstr>
      <vt:lpstr>Delete item</vt:lpstr>
      <vt:lpstr>Calculate the Ratio</vt:lpstr>
      <vt:lpstr>Search Expense</vt:lpstr>
      <vt:lpstr>Balance</vt:lpstr>
      <vt:lpstr>Leave the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1</dc:title>
  <dc:creator>林群凱</dc:creator>
  <cp:lastModifiedBy>林群凱</cp:lastModifiedBy>
  <cp:revision>7</cp:revision>
  <dcterms:created xsi:type="dcterms:W3CDTF">2022-09-11T07:26:14Z</dcterms:created>
  <dcterms:modified xsi:type="dcterms:W3CDTF">2022-09-16T08:02:07Z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